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10287000" cx="18288000"/>
  <p:notesSz cx="6858000" cy="9144000"/>
  <p:embeddedFontLst>
    <p:embeddedFont>
      <p:font typeface="Nuni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unito-regular.fntdata"/><Relationship Id="rId14" Type="http://schemas.openxmlformats.org/officeDocument/2006/relationships/slide" Target="slides/slide10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Nuni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6f4aeb2a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2e6f4aeb2a2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202cb04a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g21202cb04ab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6f4aeb2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g2e6f4aeb2a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286000" y="5403057"/>
            <a:ext cx="13716000" cy="2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5880450" y="-1884712"/>
            <a:ext cx="6527100" cy="15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10700250" y="2934938"/>
            <a:ext cx="87177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2699250" y="-894112"/>
            <a:ext cx="8717700" cy="11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47775" y="2564607"/>
            <a:ext cx="157734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247775" y="6884195"/>
            <a:ext cx="157734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1257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9258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1259682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1259682" y="2521745"/>
            <a:ext cx="77367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1259682" y="3757613"/>
            <a:ext cx="7736700" cy="55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9258300" y="2521745"/>
            <a:ext cx="77748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9258300" y="3757613"/>
            <a:ext cx="7774800" cy="55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5334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indent="-4953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indent="-457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indent="-4191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4191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indent="-4191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indent="-4191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indent="-4191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953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b="0" i="0" sz="4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1" Type="http://schemas.openxmlformats.org/officeDocument/2006/relationships/image" Target="../media/image22.png"/><Relationship Id="rId10" Type="http://schemas.openxmlformats.org/officeDocument/2006/relationships/image" Target="../media/image20.png"/><Relationship Id="rId9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Relationship Id="rId8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2876333" y="9408702"/>
            <a:ext cx="12535333" cy="878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UC – ESTRUTURA DE DADOS E ANÁLISE DE ALGORITMOS  | PROFESSORES: HENRIQUE POYATOS E RAFAELA MOREIRA | 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INTEGRANTES: GABRIEL EVARISTO, JOÃO PAULO REZENDE, ISRAEL SILVA, VINÍCIUS MADUREIRA</a:t>
            </a:r>
            <a:endParaRPr b="1" i="0" sz="1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/>
        </p:nvSpPr>
        <p:spPr>
          <a:xfrm>
            <a:off x="5219225" y="5691563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5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Obrigado!</a:t>
            </a:r>
            <a:endParaRPr b="1" i="0" sz="5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6" name="Google Shape;17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8263" y="3663025"/>
            <a:ext cx="3444326" cy="178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2876333" y="9408702"/>
            <a:ext cx="12535333" cy="878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UC – ESTRUTURA DE DADOS E ANÁLISE DE ALGORITMOS  | PROFESSORES: HENRIQUE POYATOS E RAFAELA MOREIRA | 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INTEGRANTES: GABRIEL EVARISTO, JOÃO PAULO REZENDE, ISRAEL SILVA, VINÍCIUS MADUREIRA</a:t>
            </a:r>
            <a:endParaRPr b="1" i="0" sz="1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/>
        </p:nvSpPr>
        <p:spPr>
          <a:xfrm>
            <a:off x="2345000" y="344750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QuestfyHub</a:t>
            </a:r>
            <a:endParaRPr b="1" i="0" sz="3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0" name="Google Shape;90;p14"/>
          <p:cNvPicPr preferRelativeResize="0"/>
          <p:nvPr/>
        </p:nvPicPr>
        <p:blipFill rotWithShape="1">
          <a:blip r:embed="rId4">
            <a:alphaModFix/>
          </a:blip>
          <a:srcRect b="-3205" l="0" r="0" t="-529"/>
          <a:stretch/>
        </p:blipFill>
        <p:spPr>
          <a:xfrm>
            <a:off x="1085400" y="344750"/>
            <a:ext cx="846649" cy="8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5">
            <a:alphaModFix/>
          </a:blip>
          <a:srcRect b="16184" l="0" r="0" t="16184"/>
          <a:stretch/>
        </p:blipFill>
        <p:spPr>
          <a:xfrm>
            <a:off x="15519582" y="529598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2876333" y="9408702"/>
            <a:ext cx="12535333" cy="878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UC – ESTRUTURA DE DADOS E ANÁLISE DE ALGORITMOS  | PROFESSORES: HENRIQUE POYATOS E RAFAELA MOREIRA | 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INTEGRANTES: GABRIEL EVARISTO, JOÃO PAULO REZENDE, ISRAEL SILVA, VINÍCIUS MADUREIRA</a:t>
            </a:r>
            <a:endParaRPr b="1" i="0" sz="1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504956" y="3031687"/>
            <a:ext cx="7314357" cy="4622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 QuestfyHub é uma plataforma de gerenciamento de tarefas voltada para empresas.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Ele adota o sistema da metodologia ágil, onde os funcionários recebem tarefas de seu gestor, que conforme forem sido concluídas, dão pontos que podem ser trocados por itens variados. </a:t>
            </a:r>
            <a:endParaRPr b="1" i="0" sz="30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7950" y="3031675"/>
            <a:ext cx="9810326" cy="5434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0" l="0" r="-8002" t="0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1932047" y="544432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Menu principal</a:t>
            </a:r>
            <a:endParaRPr b="1" i="0" sz="3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4">
            <a:alphaModFix/>
          </a:blip>
          <a:srcRect b="16184" l="0" r="0" t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2876333" y="9408702"/>
            <a:ext cx="12535333" cy="878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UC – ESTRUTURA DE DADOS E ANÁLISE DE ALGORITMOS  | PROFESSORES: HENRIQUE POYATOS E RAFAELA MOREIRA | 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INTEGRANTES: GABRIEL EVARISTO, JOÃO PAULO REZENDE, ISRAEL SILVA, VINÍCIUS MADUREIRA</a:t>
            </a:r>
            <a:endParaRPr b="1" i="0" sz="1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57961" y="2617049"/>
            <a:ext cx="62976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Recursos: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1" i="0" lang="pt-BR" sz="3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Tarefas próximas do vencimento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1" i="0" lang="pt-BR" sz="3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Novas tarefas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1" i="0" lang="pt-BR" sz="3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Ranking mensal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1" i="0" lang="pt-BR" sz="3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Perfil do usuário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1" i="0" lang="pt-BR" sz="3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Itens especiais (exclusivos na loja de pontos)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3150" y="1867310"/>
            <a:ext cx="10840349" cy="609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0" r="-8002" t="0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1932047" y="544432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Tarefas</a:t>
            </a:r>
            <a:endParaRPr b="1" i="0" sz="3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4">
            <a:alphaModFix/>
          </a:blip>
          <a:srcRect b="16184" l="0" r="0" t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2876333" y="9408702"/>
            <a:ext cx="12535333" cy="878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UC – ESTRUTURA DE DADOS E ANÁLISE DE ALGORITMOS  | PROFESSORES: HENRIQUE POYATOS E RAFAELA MOREIRA | 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INTEGRANTES: GABRIEL EVARISTO, JOÃO PAULO REZENDE, ISRAEL SILVA, VINÍCIUS MADUREIRA</a:t>
            </a:r>
            <a:endParaRPr b="1" i="0" sz="1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457961" y="3383964"/>
            <a:ext cx="6562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Recursos:</a:t>
            </a:r>
            <a:endParaRPr/>
          </a:p>
          <a:p>
            <a:pPr indent="-266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1" i="0" lang="pt-BR" sz="3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Visualização Kanban</a:t>
            </a:r>
            <a:endParaRPr b="1" i="0" sz="3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1" i="0" lang="pt-BR" sz="3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Gerenciamento de prioridade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1" i="0" lang="pt-BR" sz="3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Criação de novas tarefas (gestor)</a:t>
            </a: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6236" y="1844166"/>
            <a:ext cx="10618810" cy="5970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207156" y="2693513"/>
            <a:ext cx="702391" cy="272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-8002" t="0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1932047" y="544432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Loja de itens</a:t>
            </a:r>
            <a:endParaRPr b="1" i="0" sz="3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4">
            <a:alphaModFix/>
          </a:blip>
          <a:srcRect b="16184" l="0" r="0" t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2876333" y="9408702"/>
            <a:ext cx="12535333" cy="878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UC – ESTRUTURA DE DADOS E ANÁLISE DE ALGORITMOS  | PROFESSORES: HENRIQUE POYATOS E RAFAELA MOREIRA | 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INTEGRANTES: GABRIEL EVARISTO, JOÃO PAULO REZENDE, ISRAEL SILVA, VINÍCIUS MADUREIRA</a:t>
            </a:r>
            <a:endParaRPr b="1" i="0" sz="1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502207" y="3503775"/>
            <a:ext cx="544139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Recursos: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1" i="0" lang="pt-BR" sz="3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Itens personalizáveis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1" i="0" lang="pt-BR" sz="3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Item único</a:t>
            </a:r>
            <a:endParaRPr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3600" y="1779737"/>
            <a:ext cx="11266924" cy="631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70300" y="3341150"/>
            <a:ext cx="1767575" cy="21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7">
            <a:alphaModFix/>
          </a:blip>
          <a:srcRect b="10754" l="0" r="0" t="0"/>
          <a:stretch/>
        </p:blipFill>
        <p:spPr>
          <a:xfrm>
            <a:off x="7223000" y="6132375"/>
            <a:ext cx="1690950" cy="19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83575" y="4789150"/>
            <a:ext cx="1937575" cy="22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9">
            <a:alphaModFix/>
          </a:blip>
          <a:srcRect b="13889" l="0" r="0" t="0"/>
          <a:stretch/>
        </p:blipFill>
        <p:spPr>
          <a:xfrm>
            <a:off x="9970300" y="6132375"/>
            <a:ext cx="1767575" cy="19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232900" y="2903700"/>
            <a:ext cx="16573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780150" y="3132300"/>
            <a:ext cx="1533525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 rotWithShape="1">
          <a:blip r:embed="rId3">
            <a:alphaModFix/>
          </a:blip>
          <a:srcRect b="0" l="0" r="-8002" t="0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1932047" y="544432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Gráficos</a:t>
            </a:r>
            <a:endParaRPr b="1" i="0" sz="3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16184" l="0" r="0" t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2876333" y="9408702"/>
            <a:ext cx="12535333" cy="878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UC – ESTRUTURA DE DADOS E ANÁLISE DE ALGORITMOS  | PROFESSORES: HENRIQUE POYATOS E RAFAELA MOREIRA | 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INTEGRANTES: GABRIEL EVARISTO, JOÃO PAULO REZENDE, ISRAEL SILVA, VINÍCIUS MADUREIRA</a:t>
            </a:r>
            <a:endParaRPr b="1" i="0" sz="1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192490" y="2986772"/>
            <a:ext cx="8243587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Recursos: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Gráfico de tarefas entregues X pendentes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Gráfico de tarefas entregues X atrasadas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Gráfico de relação entre tarefas (entregues, atrasadas pendentes e em espera)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Gráfico de tarefas entregues X Pendentes X Aprovadas</a:t>
            </a:r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8156" y="2359497"/>
            <a:ext cx="9967354" cy="5568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b="0" l="0" r="-8003" t="0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1932047" y="544432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lang="pt-BR"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Futuras Atualizações</a:t>
            </a:r>
            <a:endParaRPr b="1" i="0" sz="3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16184" l="0" r="0" t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/>
        </p:nvSpPr>
        <p:spPr>
          <a:xfrm>
            <a:off x="2876333" y="9408702"/>
            <a:ext cx="125352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UC – ESTRUTURA DE DADOS E ANÁLISE DE ALGORITMOS  | PROFESSORES: HENRIQUE POYATOS E RAFAELA MOREIRA | 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INTEGRANTES: GABRIEL EVARISTO, JOÃO PAULO REZENDE, ISRAEL SILVA, VINÍCIUS MADUREIRA</a:t>
            </a:r>
            <a:endParaRPr b="1" i="0" sz="1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192500" y="3668836"/>
            <a:ext cx="92310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Nunito"/>
              <a:buChar char="•"/>
            </a:pPr>
            <a:r>
              <a:rPr b="1" lang="pt-BR"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Implementação de indicadores para avaliar o desempenho do funcionário na execução das tarefas, como pontualidade, quantidade de tarefas concluídas em tempo e atrasadas, etc.</a:t>
            </a:r>
            <a:endParaRPr b="1" sz="2800">
              <a:latin typeface="Nunito"/>
              <a:ea typeface="Nunito"/>
              <a:cs typeface="Nunito"/>
              <a:sym typeface="Nunito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Char char="•"/>
            </a:pPr>
            <a:r>
              <a:rPr b="1" lang="pt-BR" sz="2800">
                <a:latin typeface="Nunito"/>
                <a:ea typeface="Nunito"/>
                <a:cs typeface="Nunito"/>
                <a:sym typeface="Nunito"/>
              </a:rPr>
              <a:t>Hospedagem completa.</a:t>
            </a:r>
            <a:endParaRPr b="1" sz="2800">
              <a:latin typeface="Nunito"/>
              <a:ea typeface="Nunito"/>
              <a:cs typeface="Nunito"/>
              <a:sym typeface="Nunito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Char char="•"/>
            </a:pPr>
            <a:r>
              <a:rPr b="1" lang="pt-BR" sz="2800">
                <a:latin typeface="Nunito"/>
                <a:ea typeface="Nunito"/>
                <a:cs typeface="Nunito"/>
                <a:sym typeface="Nunito"/>
              </a:rPr>
              <a:t>Exportação de relatórios em PDF e Excel.</a:t>
            </a:r>
            <a:endParaRPr b="1" sz="2800">
              <a:latin typeface="Nunito"/>
              <a:ea typeface="Nunito"/>
              <a:cs typeface="Nunito"/>
              <a:sym typeface="Nunito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Char char="•"/>
            </a:pPr>
            <a:r>
              <a:rPr b="1" lang="pt-BR" sz="2800">
                <a:latin typeface="Nunito"/>
                <a:ea typeface="Nunito"/>
                <a:cs typeface="Nunito"/>
                <a:sym typeface="Nunito"/>
              </a:rPr>
              <a:t>Páginas customizadas para a empresa contratante.</a:t>
            </a:r>
            <a:endParaRPr b="1" sz="2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6847" y="1405942"/>
            <a:ext cx="7850361" cy="7850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0"/>
          <p:cNvPicPr preferRelativeResize="0"/>
          <p:nvPr/>
        </p:nvPicPr>
        <p:blipFill rotWithShape="1">
          <a:blip r:embed="rId3">
            <a:alphaModFix/>
          </a:blip>
          <a:srcRect b="0" l="0" r="-8003" t="0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1932047" y="544432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lang="pt-BR"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Futuras Atualizações</a:t>
            </a:r>
            <a:endParaRPr b="1" i="0" sz="3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 rotWithShape="1">
          <a:blip r:embed="rId4">
            <a:alphaModFix/>
          </a:blip>
          <a:srcRect b="16184" l="0" r="0" t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2876333" y="9408702"/>
            <a:ext cx="125352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UC – ESTRUTURA DE DADOS E ANÁLISE DE ALGORITMOS  | PROFESSORES: HENRIQUE POYATOS E RAFAELA MOREIRA | 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INTEGRANTES: GABRIEL EVARISTO, JOÃO PAULO REZENDE, ISRAEL SILVA, VINÍCIUS MADUREIRA</a:t>
            </a:r>
            <a:endParaRPr b="1" i="0" sz="1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218975" y="3588911"/>
            <a:ext cx="92310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Nunito"/>
              <a:buChar char="•"/>
            </a:pPr>
            <a:r>
              <a:rPr b="1" lang="pt-BR" sz="2800">
                <a:latin typeface="Nunito"/>
                <a:ea typeface="Nunito"/>
                <a:cs typeface="Nunito"/>
                <a:sym typeface="Nunito"/>
              </a:rPr>
              <a:t>Redução de pontos armazenados pelo usuário ao comprar item na loja,</a:t>
            </a:r>
            <a:endParaRPr b="1" sz="2800"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Nunito"/>
              <a:buChar char="•"/>
            </a:pPr>
            <a:r>
              <a:rPr b="1" lang="pt-BR" sz="2800">
                <a:latin typeface="Nunito"/>
                <a:ea typeface="Nunito"/>
                <a:cs typeface="Nunito"/>
                <a:sym typeface="Nunito"/>
              </a:rPr>
              <a:t>Página com histórico de itens resgatados,</a:t>
            </a:r>
            <a:endParaRPr b="1" sz="2800"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Nunito"/>
              <a:buChar char="•"/>
            </a:pPr>
            <a:r>
              <a:rPr b="1" lang="pt-BR" sz="2800">
                <a:latin typeface="Nunito"/>
                <a:ea typeface="Nunito"/>
                <a:cs typeface="Nunito"/>
                <a:sym typeface="Nunito"/>
              </a:rPr>
              <a:t>Implementação do sistema de aviso sobre itens resgatados,</a:t>
            </a:r>
            <a:endParaRPr b="1" sz="2800"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Nunito"/>
              <a:buChar char="•"/>
            </a:pPr>
            <a:r>
              <a:rPr b="1" lang="pt-BR" sz="2800">
                <a:latin typeface="Nunito"/>
                <a:ea typeface="Nunito"/>
                <a:cs typeface="Nunito"/>
                <a:sym typeface="Nunito"/>
              </a:rPr>
              <a:t>Visualização personalizada para o gestor das tarefas de seus funcionários,</a:t>
            </a:r>
            <a:endParaRPr b="1" sz="2800">
              <a:latin typeface="Nunito"/>
              <a:ea typeface="Nunito"/>
              <a:cs typeface="Nunito"/>
              <a:sym typeface="Nuni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Nunito"/>
              <a:buChar char="•"/>
            </a:pPr>
            <a:r>
              <a:rPr b="1" lang="pt-BR" sz="2800">
                <a:latin typeface="Nunito"/>
                <a:ea typeface="Nunito"/>
                <a:cs typeface="Nunito"/>
                <a:sym typeface="Nunito"/>
              </a:rPr>
              <a:t>Melhorias na loja no geral</a:t>
            </a:r>
            <a:endParaRPr b="1" sz="2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6847" y="1405942"/>
            <a:ext cx="7850361" cy="7850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/>
          <p:cNvPicPr preferRelativeResize="0"/>
          <p:nvPr/>
        </p:nvPicPr>
        <p:blipFill rotWithShape="1">
          <a:blip r:embed="rId3">
            <a:alphaModFix/>
          </a:blip>
          <a:srcRect b="0" l="0" r="-8003" t="0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1932051" y="544425"/>
            <a:ext cx="109206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lang="pt-BR"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Repositório GitHub</a:t>
            </a:r>
            <a:endParaRPr b="1" i="0" sz="3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4">
            <a:alphaModFix/>
          </a:blip>
          <a:srcRect b="16184" l="0" r="0" t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/>
          <p:nvPr/>
        </p:nvSpPr>
        <p:spPr>
          <a:xfrm>
            <a:off x="2876333" y="9408702"/>
            <a:ext cx="125352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UC – ESTRUTURA DE DADOS E ANÁLISE DE ALGORITMOS  | PROFESSORES: HENRIQUE POYATOS E RAFAELA MOREIRA | 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INTEGRANTES: GABRIEL EVARISTO, JOÃO PAULO REZENDE, ISRAEL SILVA, VINÍCIUS MADUREIRA</a:t>
            </a:r>
            <a:endParaRPr b="1" i="0" sz="1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0" name="Google Shape;17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2981" y="1887753"/>
            <a:ext cx="5582038" cy="6511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